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2" r:id="rId4"/>
    <p:sldId id="263" r:id="rId5"/>
    <p:sldId id="267" r:id="rId6"/>
    <p:sldId id="266" r:id="rId7"/>
    <p:sldId id="268" r:id="rId8"/>
    <p:sldId id="269" r:id="rId9"/>
    <p:sldId id="270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 </a:t>
            </a:r>
            <a:r>
              <a:rPr lang="ko-KR" altLang="en-US" dirty="0" smtClean="0"/>
              <a:t>유기화학기</a:t>
            </a:r>
            <a:r>
              <a:rPr lang="ko-KR" altLang="en-US" dirty="0"/>
              <a:t>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유기물 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Organic compounds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)?</a:t>
            </a:r>
            <a:endParaRPr lang="en-US" altLang="ko-KR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탄소를 포함한 화합물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예외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carbide, carbonates, carbon oxides (CO, CO2), cyanide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탄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</a:t>
            </a:r>
            <a:endParaRPr lang="en-US" altLang="ko-KR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번째 원소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동위원소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C, </a:t>
            </a:r>
            <a:r>
              <a:rPr lang="en-US" altLang="ko-KR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13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C, </a:t>
            </a:r>
            <a:r>
              <a:rPr lang="en-US" altLang="ko-KR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etc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sp</a:t>
            </a:r>
            <a:r>
              <a:rPr lang="en-US" altLang="ko-KR" baseline="-25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hybridization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Sulfur compounds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39652" y="6093607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http://www.chem.wisc.edu/areas/reich/chem842/_chem842-08-sulfur.htm</a:t>
            </a:r>
          </a:p>
        </p:txBody>
      </p:sp>
      <p:pic>
        <p:nvPicPr>
          <p:cNvPr id="12290" name="Picture 2" descr="http://www.chem.wisc.edu/areas/reich/chem842/_chem842-08-sulfur%7b00%7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43" y="1484784"/>
            <a:ext cx="631507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72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chem.wisc.edu/areas/reich/chem842/_chem842-08-sulfur%7b01%7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810" y="1052736"/>
            <a:ext cx="6334125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504810" y="5661529"/>
            <a:ext cx="5958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http://www.chem.wisc.edu/areas/reich/chem842/_chem842-08-sulfur.htm</a:t>
            </a:r>
          </a:p>
        </p:txBody>
      </p:sp>
    </p:spTree>
    <p:extLst>
      <p:ext uri="{BB962C8B-B14F-4D97-AF65-F5344CB8AC3E}">
        <p14:creationId xmlns:p14="http://schemas.microsoft.com/office/powerpoint/2010/main" val="2995172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Nitrogen compounds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87624" y="6503463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https://www2.chemistry.msu.edu/faculty/reusch/virttxtjml/amine1.htm</a:t>
            </a:r>
          </a:p>
        </p:txBody>
      </p:sp>
      <p:pic>
        <p:nvPicPr>
          <p:cNvPr id="14338" name="Picture 2" descr="https://www2.chemistry.msu.edu/faculty/reusch/virttxtjml/Images2/aminom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4295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www2.chemistry.msu.edu/faculty/reusch/virttxtjml/Images2/natprod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760095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8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Oxygen compounds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87624" y="6503463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http://wpscms.pearsoncmg.com/au_hss_brown_chemistry_1/57/14650/3750474.cw/index.html</a:t>
            </a:r>
          </a:p>
        </p:txBody>
      </p:sp>
      <p:pic>
        <p:nvPicPr>
          <p:cNvPr id="15362" name="Picture 2" descr="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421976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1676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012159" y="4016934"/>
            <a:ext cx="2652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http://www.leederconsulting.com/enviro_soil_analysis_dioxins_furans.html</a:t>
            </a:r>
          </a:p>
        </p:txBody>
      </p:sp>
    </p:spTree>
    <p:extLst>
      <p:ext uri="{BB962C8B-B14F-4D97-AF65-F5344CB8AC3E}">
        <p14:creationId xmlns:p14="http://schemas.microsoft.com/office/powerpoint/2010/main" val="382285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Alkanes (n-paraffin)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 descr="http://www.chemstone.net/O_Chem/images/Stereo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052736"/>
            <a:ext cx="7562850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971600" y="6522219"/>
            <a:ext cx="5166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http://www.chemstone.net/O_Chem/Alkanes.htm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Alkane: isomers</a:t>
            </a:r>
            <a:r>
              <a:rPr kumimoji="0" lang="en-US" altLang="ko-KR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kumimoji="0" lang="ko-KR" alt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이성체</a:t>
            </a:r>
            <a:r>
              <a:rPr kumimoji="0" lang="en-US" altLang="ko-KR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977980" cy="401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187624" y="5949280"/>
            <a:ext cx="59766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http://padakshep.org/otp/subjects/chemistry/organic-chemistry/alkanes-isomerism/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Alkenes (Olefin)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074" name="Picture 2" descr="http://www.chemstone.net/O_Chem/images/Alkene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18618"/>
            <a:ext cx="6120679" cy="468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390898" y="58827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http://www.chemstone.net/O_Chem/Alkenes.htm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Cycloalkanes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90898" y="58827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http://openwetware.org/wiki/Image:Simple_Cycloalkanes.png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340768"/>
            <a:ext cx="74104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6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052736"/>
            <a:ext cx="6170569" cy="18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259632" y="3153076"/>
            <a:ext cx="6984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http://www.expertsmind.com/topic/monosaccharides-and-disaccharides/ring-structures-95827.aspx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3721" y="4365104"/>
            <a:ext cx="2710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a</a:t>
            </a:r>
            <a:r>
              <a:rPr lang="en-US" dirty="0" smtClean="0"/>
              <a:t>-hydrogen: pointing-up</a:t>
            </a:r>
          </a:p>
          <a:p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-hydrogen: pointing down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51116"/>
            <a:ext cx="4875751" cy="161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403648" y="5877272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http://www.mendelset.com/articles/688/molecular_models_and_stereochemistry</a:t>
            </a:r>
          </a:p>
        </p:txBody>
      </p:sp>
    </p:spTree>
    <p:extLst>
      <p:ext uri="{BB962C8B-B14F-4D97-AF65-F5344CB8AC3E}">
        <p14:creationId xmlns:p14="http://schemas.microsoft.com/office/powerpoint/2010/main" val="980335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Steranes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90898" y="58827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http://openwetware.org/wiki/Image:Simple_Cycloalkanes.png</a:t>
            </a:r>
          </a:p>
        </p:txBody>
      </p:sp>
      <p:pic>
        <p:nvPicPr>
          <p:cNvPr id="7170" name="Picture 2" descr="http://upload.wikimedia.org/wikipedia/commons/thumb/2/21/Steroid-nomenclature.svg/408px-Steroid-nomenclatur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5405982" cy="298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4941168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Steroids– more general 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391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Terpanes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39652" y="5616081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http://summons.mit.edu/biomarkers/biomarker-classification/lipids/isoprenoids/polycyclic-isoprenoids-with-concatenated-ring-system/hopanoids/</a:t>
            </a:r>
          </a:p>
        </p:txBody>
      </p:sp>
      <p:pic>
        <p:nvPicPr>
          <p:cNvPr id="9218" name="Picture 2" descr="genhop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840" y="2060848"/>
            <a:ext cx="49339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1412776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C30 </a:t>
            </a:r>
            <a:r>
              <a:rPr lang="en-US" dirty="0" err="1" smtClean="0"/>
              <a:t>hopane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4941168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5-10% of the bitumen is </a:t>
            </a:r>
            <a:r>
              <a:rPr lang="en-US" dirty="0" err="1" smtClean="0"/>
              <a:t>hopanoids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059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Aromatics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39652" y="6093607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https://www2.chemistry.msu.edu/faculty/reusch/virttxtjml/react3.htm</a:t>
            </a:r>
          </a:p>
        </p:txBody>
      </p:sp>
      <p:pic>
        <p:nvPicPr>
          <p:cNvPr id="10244" name="Picture 4" descr="https://www2.chemistry.msu.edu/faculty/reusch/virttxtjml/Images/resnc4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22479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23978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Benzen</a:t>
            </a:r>
            <a:endParaRPr lang="en-US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4102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342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381</TotalTime>
  <Words>133</Words>
  <Application>Microsoft Office PowerPoint</Application>
  <PresentationFormat>화면 슬라이드 쇼(4:3)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모듈</vt:lpstr>
      <vt:lpstr>Ch.1 유기화학기초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26</cp:revision>
  <dcterms:created xsi:type="dcterms:W3CDTF">2012-03-04T11:34:30Z</dcterms:created>
  <dcterms:modified xsi:type="dcterms:W3CDTF">2015-03-12T07:55:19Z</dcterms:modified>
</cp:coreProperties>
</file>